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35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95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99900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0251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717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25118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6044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87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64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58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326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91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399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96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57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274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6186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35CD8F5-17DB-4A10-886A-0E6651170B24}" type="datetimeFigureOut">
              <a:rPr lang="en-GB" smtClean="0"/>
              <a:t>19/04/2023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C5863-4ECE-4565-9048-532467BC6E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184249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Safeguarding Update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958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Hot topic – “Domestic Homicide”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Definition: </a:t>
            </a:r>
            <a:r>
              <a:rPr lang="en-GB" dirty="0"/>
              <a:t>A domestic homicide is defined to have occurred when the death of a person aged 16 or over has, or appears to have resulted from violence, abuse or neglect by: a person they were related to. a person they were, or had been in an intimate personal relationship with, </a:t>
            </a:r>
            <a:r>
              <a:rPr lang="en-GB" dirty="0" smtClean="0"/>
              <a:t>or </a:t>
            </a:r>
            <a:r>
              <a:rPr lang="en-GB" dirty="0"/>
              <a:t>a member of the same household</a:t>
            </a:r>
            <a:r>
              <a:rPr lang="en-GB" dirty="0" smtClean="0"/>
              <a:t>.</a:t>
            </a:r>
          </a:p>
          <a:p>
            <a:r>
              <a:rPr lang="en-GB" dirty="0" smtClean="0"/>
              <a:t>Currently a number of Domestic Homicide Reviews going on locally</a:t>
            </a:r>
          </a:p>
          <a:p>
            <a:r>
              <a:rPr lang="en-GB" dirty="0" smtClean="0"/>
              <a:t>One of our patients is part of a DHR</a:t>
            </a:r>
          </a:p>
          <a:p>
            <a:r>
              <a:rPr lang="en-GB" dirty="0" smtClean="0"/>
              <a:t>Reviews are multidisciplinary approach and involve interviewing members of the household and collating information from other involved professionals.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186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DHR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GP involvement is initially in the form of putting together a chronology – a document that details every interaction a patient has had with the practice: where, when, by whom. </a:t>
            </a:r>
          </a:p>
          <a:p>
            <a:r>
              <a:rPr lang="en-GB" dirty="0" smtClean="0"/>
              <a:t>Each entry to include:</a:t>
            </a:r>
          </a:p>
          <a:p>
            <a:r>
              <a:rPr lang="en-GB" dirty="0" smtClean="0"/>
              <a:t>Detail of event</a:t>
            </a:r>
          </a:p>
          <a:p>
            <a:r>
              <a:rPr lang="en-GB" dirty="0" smtClean="0"/>
              <a:t>Relate to compliance with policies and procedures</a:t>
            </a:r>
          </a:p>
          <a:p>
            <a:r>
              <a:rPr lang="en-GB" dirty="0" smtClean="0"/>
              <a:t>Examples of good practice</a:t>
            </a:r>
          </a:p>
          <a:p>
            <a:r>
              <a:rPr lang="en-GB" dirty="0" smtClean="0"/>
              <a:t>Examples of where things could have gone differently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0640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Patient 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32 year old lady</a:t>
            </a:r>
          </a:p>
          <a:p>
            <a:r>
              <a:rPr lang="en-GB" dirty="0" smtClean="0"/>
              <a:t>Living with partner, child from current relationship and 3 older children</a:t>
            </a:r>
          </a:p>
          <a:p>
            <a:r>
              <a:rPr lang="en-GB" dirty="0" smtClean="0"/>
              <a:t>Found having apparently completed suicide</a:t>
            </a:r>
          </a:p>
          <a:p>
            <a:r>
              <a:rPr lang="en-GB" dirty="0" smtClean="0"/>
              <a:t>Enquiries relating to the older children and observations of home situation led to DHR being instigated due to evidence of physical and psychological abuse from partner.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0114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Points picked up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Around 16 opportunities to have some discussion about home circumstances, domestic violence/abuse missed</a:t>
            </a:r>
          </a:p>
          <a:p>
            <a:r>
              <a:rPr lang="en-GB" dirty="0" smtClean="0"/>
              <a:t>Noted during chronology also that at pregnancy booking visit, section about domestic abuse was not completed</a:t>
            </a:r>
          </a:p>
          <a:p>
            <a:r>
              <a:rPr lang="en-GB" dirty="0" smtClean="0"/>
              <a:t>Best consultation was by a trainee ACP who asked during presentation with depression symptoms about home situation and patient disclosed issues with ex(at the time)-partner and his behaviour and informed practice safeguarding team in line with policy when this was disclosed.</a:t>
            </a:r>
          </a:p>
          <a:p>
            <a:r>
              <a:rPr lang="en-GB" dirty="0" smtClean="0"/>
              <a:t>Consultation with “unexplained bruising” where no cause appears to have been explored</a:t>
            </a:r>
          </a:p>
          <a:p>
            <a:r>
              <a:rPr lang="en-GB" dirty="0" smtClean="0"/>
              <a:t>Multiple presentations with low mood in last few months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92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points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It is easy to focus on the problem and not think/ask about the bigger picture.</a:t>
            </a:r>
          </a:p>
          <a:p>
            <a:r>
              <a:rPr lang="en-GB" dirty="0" smtClean="0"/>
              <a:t>Opportunities missed e.g. asked for TOP shortly after a consultation where “ex-partner” had been noted to be exhibiting controlling behaviour, asked for sterilisation and no documentation of </a:t>
            </a:r>
            <a:r>
              <a:rPr lang="en-GB" dirty="0" err="1" smtClean="0"/>
              <a:t>pt</a:t>
            </a:r>
            <a:r>
              <a:rPr lang="en-GB" dirty="0" smtClean="0"/>
              <a:t> having had discussion with partner/decision family complete.</a:t>
            </a:r>
          </a:p>
          <a:p>
            <a:r>
              <a:rPr lang="en-GB" dirty="0" smtClean="0"/>
              <a:t>Very thought-provoking!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25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Developments/recommendations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Certain scenarios present opportunity to make enquiries</a:t>
            </a:r>
          </a:p>
          <a:p>
            <a:r>
              <a:rPr lang="en-GB" dirty="0" smtClean="0"/>
              <a:t>Prompt being put in place to ask about DV during smear appointments</a:t>
            </a:r>
          </a:p>
          <a:p>
            <a:r>
              <a:rPr lang="en-GB" dirty="0" smtClean="0"/>
              <a:t>Importance of “how are things at home?” in presentations of low mood</a:t>
            </a:r>
          </a:p>
          <a:p>
            <a:r>
              <a:rPr lang="en-GB" dirty="0" smtClean="0"/>
              <a:t>Importance of asking about situation in patients requesting TOP/sterilisation</a:t>
            </a:r>
          </a:p>
          <a:p>
            <a:r>
              <a:rPr lang="en-GB" dirty="0" smtClean="0"/>
              <a:t>If in doubt, ask safeguarding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14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Just a reminder…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safeguarding team are available for help and advice</a:t>
            </a:r>
          </a:p>
          <a:p>
            <a:r>
              <a:rPr lang="en-GB" dirty="0" smtClean="0"/>
              <a:t>If you think a patient needs to be referred to the duty social worker this is your responsibility</a:t>
            </a:r>
          </a:p>
          <a:p>
            <a:r>
              <a:rPr lang="en-GB" dirty="0" smtClean="0"/>
              <a:t>The safeguarding team meets weekly on a Monday and will discuss complex cases at the meeting</a:t>
            </a:r>
          </a:p>
          <a:p>
            <a:r>
              <a:rPr lang="en-GB" dirty="0" smtClean="0"/>
              <a:t>If you’re worried about it, report it – better to be cautious and raise a concern than not raise it and something happens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95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</TotalTime>
  <Words>508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Safeguarding Update</vt:lpstr>
      <vt:lpstr>Hot topic – “Domestic Homicide”</vt:lpstr>
      <vt:lpstr>DHR</vt:lpstr>
      <vt:lpstr>Patient S</vt:lpstr>
      <vt:lpstr>Points picked up </vt:lpstr>
      <vt:lpstr>Learning points</vt:lpstr>
      <vt:lpstr>Developments/recommendations</vt:lpstr>
      <vt:lpstr>Just a reminder…</vt:lpstr>
    </vt:vector>
  </TitlesOfParts>
  <Company>North Cumbria Integrated Care NHS Foundation Trust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Safeguarding Update</dc:title>
  <dc:creator>Frost Sam (A82016) Carlisle Healthcare</dc:creator>
  <cp:lastModifiedBy>Frost Sam (A82016) Carlisle Healthcare</cp:lastModifiedBy>
  <cp:revision>5</cp:revision>
  <dcterms:created xsi:type="dcterms:W3CDTF">2023-04-19T18:37:08Z</dcterms:created>
  <dcterms:modified xsi:type="dcterms:W3CDTF">2023-04-19T19:31:15Z</dcterms:modified>
</cp:coreProperties>
</file>