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4" r:id="rId6"/>
    <p:sldId id="259" r:id="rId7"/>
    <p:sldId id="265" r:id="rId8"/>
    <p:sldId id="262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3533" autoAdjust="0"/>
  </p:normalViewPr>
  <p:slideViewPr>
    <p:cSldViewPr snapToGrid="0">
      <p:cViewPr varScale="1">
        <p:scale>
          <a:sx n="85" d="100"/>
          <a:sy n="85" d="100"/>
        </p:scale>
        <p:origin x="15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F0B92-AEE7-4FEA-9A44-60D22F1D4935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82D77-9395-4706-91A0-89C0BFA0D9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617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Sometimes</a:t>
            </a:r>
            <a:r>
              <a:rPr lang="en-GB" baseline="0" dirty="0" smtClean="0"/>
              <a:t> we get it wrong.</a:t>
            </a:r>
          </a:p>
          <a:p>
            <a:endParaRPr lang="en-GB" baseline="0" dirty="0" smtClean="0"/>
          </a:p>
          <a:p>
            <a:r>
              <a:rPr lang="en-GB" baseline="0" dirty="0" smtClean="0"/>
              <a:t>Would you send the patient away</a:t>
            </a:r>
          </a:p>
          <a:p>
            <a:endParaRPr lang="en-GB" baseline="0" dirty="0" smtClean="0"/>
          </a:p>
          <a:p>
            <a:r>
              <a:rPr lang="en-GB" baseline="0" dirty="0" smtClean="0"/>
              <a:t>Would you ask a colleague to examine</a:t>
            </a:r>
          </a:p>
          <a:p>
            <a:endParaRPr lang="en-GB" baseline="0" dirty="0" smtClean="0"/>
          </a:p>
          <a:p>
            <a:r>
              <a:rPr lang="en-GB" baseline="0" dirty="0" smtClean="0"/>
              <a:t>If you were that colleague how would you respond.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82D77-9395-4706-91A0-89C0BFA0D9E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462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31B5-AFD4-40A8-8C3F-85A5D86C021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AD2B4-CA31-4F05-AABA-CD79F3C3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37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31B5-AFD4-40A8-8C3F-85A5D86C021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AD2B4-CA31-4F05-AABA-CD79F3C3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29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31B5-AFD4-40A8-8C3F-85A5D86C021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AD2B4-CA31-4F05-AABA-CD79F3C3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70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31B5-AFD4-40A8-8C3F-85A5D86C021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AD2B4-CA31-4F05-AABA-CD79F3C3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25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31B5-AFD4-40A8-8C3F-85A5D86C021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AD2B4-CA31-4F05-AABA-CD79F3C3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20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31B5-AFD4-40A8-8C3F-85A5D86C021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AD2B4-CA31-4F05-AABA-CD79F3C3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7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31B5-AFD4-40A8-8C3F-85A5D86C021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AD2B4-CA31-4F05-AABA-CD79F3C3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69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31B5-AFD4-40A8-8C3F-85A5D86C021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AD2B4-CA31-4F05-AABA-CD79F3C3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31B5-AFD4-40A8-8C3F-85A5D86C021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AD2B4-CA31-4F05-AABA-CD79F3C3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1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31B5-AFD4-40A8-8C3F-85A5D86C021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AD2B4-CA31-4F05-AABA-CD79F3C3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9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31B5-AFD4-40A8-8C3F-85A5D86C021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AD2B4-CA31-4F05-AABA-CD79F3C3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30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C31B5-AFD4-40A8-8C3F-85A5D86C021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AD2B4-CA31-4F05-AABA-CD79F3C3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12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Case Discussions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Significant Events – 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are you feeling?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70 year old man with 4 week history of breathlessness (sudden onset)</a:t>
            </a:r>
          </a:p>
          <a:p>
            <a:pPr marL="0" indent="0">
              <a:buNone/>
            </a:pPr>
            <a:r>
              <a:rPr lang="en-GB" dirty="0" smtClean="0"/>
              <a:t>18</a:t>
            </a:r>
            <a:r>
              <a:rPr lang="en-GB" baseline="30000" dirty="0" smtClean="0"/>
              <a:t>th</a:t>
            </a:r>
            <a:r>
              <a:rPr lang="en-GB" dirty="0" smtClean="0"/>
              <a:t> April – seen in surgery (ANP) – clinical exam unremarkable – for bloods, ECGH, CXR</a:t>
            </a:r>
          </a:p>
          <a:p>
            <a:pPr marL="0" indent="0">
              <a:buNone/>
            </a:pPr>
            <a:r>
              <a:rPr lang="en-GB" dirty="0" smtClean="0"/>
              <a:t>25</a:t>
            </a:r>
            <a:r>
              <a:rPr lang="en-GB" baseline="30000" dirty="0" smtClean="0"/>
              <a:t>th</a:t>
            </a:r>
            <a:r>
              <a:rPr lang="en-GB" dirty="0" smtClean="0"/>
              <a:t> April – CXR completed – normal</a:t>
            </a:r>
          </a:p>
          <a:p>
            <a:pPr marL="0" indent="0">
              <a:buNone/>
            </a:pPr>
            <a:r>
              <a:rPr lang="en-GB" dirty="0" smtClean="0"/>
              <a:t>27</a:t>
            </a:r>
            <a:r>
              <a:rPr lang="en-GB" baseline="30000" dirty="0" smtClean="0"/>
              <a:t>th</a:t>
            </a:r>
            <a:r>
              <a:rPr lang="en-GB" dirty="0" smtClean="0"/>
              <a:t> April – bloods taken – normal</a:t>
            </a:r>
          </a:p>
          <a:p>
            <a:pPr marL="0" indent="0">
              <a:buNone/>
            </a:pPr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 May – ECG shows bradycardia and heart block (pulse 37/min) – ECG shown to GP who advised patient to be added to duty </a:t>
            </a:r>
            <a:r>
              <a:rPr lang="en-GB" dirty="0" err="1" smtClean="0"/>
              <a:t>dr</a:t>
            </a:r>
            <a:r>
              <a:rPr lang="en-GB" dirty="0" smtClean="0"/>
              <a:t> list – patient left the building</a:t>
            </a:r>
          </a:p>
          <a:p>
            <a:pPr marL="0" indent="0">
              <a:buNone/>
            </a:pPr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 May – patient phoned by duty </a:t>
            </a:r>
            <a:r>
              <a:rPr lang="en-GB" dirty="0" err="1" smtClean="0"/>
              <a:t>dr</a:t>
            </a:r>
            <a:r>
              <a:rPr lang="en-GB" dirty="0" smtClean="0"/>
              <a:t> – advised to attend A&amp;E (friend to take him)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5 Day hospital stay and Pacemaker fitted – good outcome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70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DVT or not?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53 year old man (psoriatic arthritis, sarcoidosis, obesity, erythema nodosum)</a:t>
            </a:r>
          </a:p>
          <a:p>
            <a:pPr marL="0" indent="0">
              <a:buNone/>
            </a:pPr>
            <a:r>
              <a:rPr lang="en-GB" dirty="0" smtClean="0"/>
              <a:t>10</a:t>
            </a:r>
            <a:r>
              <a:rPr lang="en-GB" baseline="30000" dirty="0" smtClean="0"/>
              <a:t>th</a:t>
            </a:r>
            <a:r>
              <a:rPr lang="en-GB" dirty="0" smtClean="0"/>
              <a:t> March 2023 – patient reports that left calf is red and swollen for past 2 days. Similar episodes twice in the past which responded to antibiotics (cellulitis) – antibiotics prescribed</a:t>
            </a:r>
          </a:p>
          <a:p>
            <a:pPr marL="0" indent="0">
              <a:buNone/>
            </a:pPr>
            <a:r>
              <a:rPr lang="en-GB" dirty="0" smtClean="0"/>
              <a:t>21</a:t>
            </a:r>
            <a:r>
              <a:rPr lang="en-GB" baseline="30000" dirty="0" smtClean="0"/>
              <a:t>st</a:t>
            </a:r>
            <a:r>
              <a:rPr lang="en-GB" dirty="0" smtClean="0"/>
              <a:t> March 2023 – ongoing swelling left calf, both lower legs erythematous – D dimer reported – 623ug/L, Wells score -1 – managed as cellulitis</a:t>
            </a:r>
          </a:p>
          <a:p>
            <a:pPr marL="0" indent="0">
              <a:buNone/>
            </a:pPr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 April 2023 – leg swelling improving but still has erythema</a:t>
            </a:r>
          </a:p>
          <a:p>
            <a:pPr marL="0" indent="0">
              <a:buNone/>
            </a:pPr>
            <a:r>
              <a:rPr lang="en-GB" dirty="0" smtClean="0"/>
              <a:t>12</a:t>
            </a:r>
            <a:r>
              <a:rPr lang="en-GB" baseline="30000" dirty="0" smtClean="0"/>
              <a:t>th</a:t>
            </a:r>
            <a:r>
              <a:rPr lang="en-GB" dirty="0" smtClean="0"/>
              <a:t> April 2023 – some reported improvement, further antibiotics issued</a:t>
            </a:r>
          </a:p>
          <a:p>
            <a:pPr marL="0" indent="0">
              <a:buNone/>
            </a:pPr>
            <a:r>
              <a:rPr lang="en-GB" dirty="0" smtClean="0"/>
              <a:t>27</a:t>
            </a:r>
            <a:r>
              <a:rPr lang="en-GB" baseline="30000" dirty="0" smtClean="0"/>
              <a:t>th</a:t>
            </a:r>
            <a:r>
              <a:rPr lang="en-GB" dirty="0" smtClean="0"/>
              <a:t> April 2023 – some improvement but ongoing lower leg swelling – clinician concerned about possible DVT – US requested, </a:t>
            </a:r>
            <a:r>
              <a:rPr lang="en-GB" dirty="0" err="1" smtClean="0"/>
              <a:t>Apixaban</a:t>
            </a:r>
            <a:r>
              <a:rPr lang="en-GB" dirty="0" smtClean="0"/>
              <a:t> commenced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1353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DVT or not?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28</a:t>
            </a:r>
            <a:r>
              <a:rPr lang="en-GB" baseline="30000" dirty="0" smtClean="0"/>
              <a:t>th</a:t>
            </a:r>
            <a:r>
              <a:rPr lang="en-GB" dirty="0" smtClean="0"/>
              <a:t> April 2023 – Doppler US shows no evidence of thrombosis, but some evidence of oedema consistent with inflammation/infection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D-dimer</a:t>
            </a:r>
          </a:p>
          <a:p>
            <a:pPr marL="0" indent="0">
              <a:buNone/>
            </a:pPr>
            <a:r>
              <a:rPr lang="en-GB" dirty="0" smtClean="0"/>
              <a:t>Well’s score</a:t>
            </a:r>
          </a:p>
        </p:txBody>
      </p:sp>
    </p:spTree>
    <p:extLst>
      <p:ext uri="{BB962C8B-B14F-4D97-AF65-F5344CB8AC3E}">
        <p14:creationId xmlns:p14="http://schemas.microsoft.com/office/powerpoint/2010/main" val="313569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0203"/>
            <a:ext cx="10515600" cy="4351338"/>
          </a:xfrm>
        </p:spPr>
        <p:txBody>
          <a:bodyPr/>
          <a:lstStyle/>
          <a:p>
            <a:r>
              <a:rPr lang="en-GB" b="1" dirty="0"/>
              <a:t>Key messages from the new NICE guidance</a:t>
            </a:r>
          </a:p>
          <a:p>
            <a:r>
              <a:rPr lang="en-GB" dirty="0"/>
              <a:t>New NICE guidance published in 2020 says (NICE NG 158, 2020):</a:t>
            </a:r>
          </a:p>
          <a:p>
            <a:r>
              <a:rPr lang="en-GB" dirty="0"/>
              <a:t>The DVT guidance is unchanged: if a DVT is suspected, do a Wells’ DVT score:</a:t>
            </a:r>
          </a:p>
          <a:p>
            <a:pPr lvl="1"/>
            <a:r>
              <a:rPr lang="en-GB" dirty="0"/>
              <a:t>If a DVT is UNLIKELY (Wells’ DVT score ≤1), do a D-dimer; if positive, do a proximal leg ultrasound.</a:t>
            </a:r>
          </a:p>
          <a:p>
            <a:pPr lvl="1"/>
            <a:r>
              <a:rPr lang="en-GB" dirty="0"/>
              <a:t>If a DVT is LIKELY (Wells’ DVT score ≥2), do a scan; if this is negative, do a D-dimer.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398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7625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/>
              <a:t>Symptoms and signs of a DVT</a:t>
            </a:r>
          </a:p>
          <a:p>
            <a:r>
              <a:rPr lang="en-GB" dirty="0"/>
              <a:t>The NICE guidance starts with "If DVT suspected...", with no mention of what features might make us think about DVTs. A Lancet review helpfully listed the following features, with frequencies (Lancet 2021;398:64):</a:t>
            </a:r>
          </a:p>
          <a:p>
            <a:r>
              <a:rPr lang="en-GB" dirty="0"/>
              <a:t>Leg pain (80–90% of those with a DVT).</a:t>
            </a:r>
          </a:p>
          <a:p>
            <a:r>
              <a:rPr lang="en-GB" dirty="0"/>
              <a:t>Swelling (80%).</a:t>
            </a:r>
          </a:p>
          <a:p>
            <a:r>
              <a:rPr lang="en-GB" dirty="0"/>
              <a:t>Localised tenderness on palpation (75–85%).</a:t>
            </a:r>
          </a:p>
          <a:p>
            <a:r>
              <a:rPr lang="en-GB" dirty="0"/>
              <a:t>Prominent collateral superficial veins (30%).</a:t>
            </a:r>
          </a:p>
          <a:p>
            <a:r>
              <a:rPr lang="en-GB" dirty="0"/>
              <a:t>Redness (25%).</a:t>
            </a:r>
          </a:p>
          <a:p>
            <a:r>
              <a:rPr lang="en-GB" dirty="0"/>
              <a:t>A BJGP paper also helpfully reminded us that in a </a:t>
            </a:r>
            <a:r>
              <a:rPr lang="en-GB" u="sng" dirty="0"/>
              <a:t>low-risk</a:t>
            </a:r>
            <a:r>
              <a:rPr lang="en-GB" dirty="0"/>
              <a:t> patient with no clinical signs, 97% will not have a DVT (BJGP 2021;71:379).</a:t>
            </a:r>
          </a:p>
          <a:p>
            <a:r>
              <a:rPr lang="en-GB" dirty="0"/>
              <a:t>The symptoms and signs of pulmonary emboli are discussed after the summary of the NICE guidance.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390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Unwell </a:t>
            </a:r>
            <a:r>
              <a:rPr lang="en-GB" dirty="0"/>
              <a:t>B</a:t>
            </a:r>
            <a:r>
              <a:rPr lang="en-GB" dirty="0" smtClean="0"/>
              <a:t>aby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6 week old baby</a:t>
            </a:r>
          </a:p>
          <a:p>
            <a:r>
              <a:rPr lang="en-GB" dirty="0" smtClean="0"/>
              <a:t>17</a:t>
            </a:r>
            <a:r>
              <a:rPr lang="en-GB" baseline="30000" dirty="0" smtClean="0"/>
              <a:t>th</a:t>
            </a:r>
            <a:r>
              <a:rPr lang="en-GB" dirty="0" smtClean="0"/>
              <a:t> April 2023 – telephone triage – unwell for past few days, crying all the time, poor feeding – invited to attend surgery  </a:t>
            </a:r>
          </a:p>
          <a:p>
            <a:r>
              <a:rPr lang="en-GB" dirty="0" smtClean="0"/>
              <a:t>17</a:t>
            </a:r>
            <a:r>
              <a:rPr lang="en-GB" baseline="30000" dirty="0" smtClean="0"/>
              <a:t>th</a:t>
            </a:r>
            <a:r>
              <a:rPr lang="en-GB" dirty="0" smtClean="0"/>
              <a:t> April 2023 – attended surgery (but different site to that intended). Seen by ANP (had available </a:t>
            </a:r>
            <a:r>
              <a:rPr lang="en-GB" dirty="0" err="1" smtClean="0"/>
              <a:t>appt</a:t>
            </a:r>
            <a:r>
              <a:rPr lang="en-GB" dirty="0" smtClean="0"/>
              <a:t>) – concerns about distress/dehydration – GP asked to see patient and patient admitted to hospital</a:t>
            </a:r>
          </a:p>
          <a:p>
            <a:r>
              <a:rPr lang="en-GB" dirty="0" smtClean="0"/>
              <a:t>6 day hospital admission (diagnosis Group B Strep Sepsis) – good recovery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62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Unwell Baby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Spotting the sick child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One surgery – 3 sites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Asking for help?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Readiness to help?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7555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Whose nail clippings are they?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85 year old lady</a:t>
            </a:r>
          </a:p>
          <a:p>
            <a:pPr marL="0" indent="0">
              <a:buNone/>
            </a:pPr>
            <a:r>
              <a:rPr lang="en-GB" dirty="0" smtClean="0"/>
              <a:t>29</a:t>
            </a:r>
            <a:r>
              <a:rPr lang="en-GB" baseline="30000" dirty="0" smtClean="0"/>
              <a:t>th</a:t>
            </a:r>
            <a:r>
              <a:rPr lang="en-GB" dirty="0" smtClean="0"/>
              <a:t> March – Phone call to GP ? Fungal nail infection</a:t>
            </a:r>
          </a:p>
          <a:p>
            <a:pPr marL="0" indent="0">
              <a:buNone/>
            </a:pPr>
            <a:r>
              <a:rPr lang="en-GB" dirty="0" smtClean="0"/>
              <a:t>6</a:t>
            </a:r>
            <a:r>
              <a:rPr lang="en-GB" baseline="30000" dirty="0" smtClean="0"/>
              <a:t>th</a:t>
            </a:r>
            <a:r>
              <a:rPr lang="en-GB" dirty="0" smtClean="0"/>
              <a:t> April – patient attended surgery for toenail clippings</a:t>
            </a:r>
          </a:p>
          <a:p>
            <a:pPr marL="0" indent="0">
              <a:buNone/>
            </a:pPr>
            <a:r>
              <a:rPr lang="en-GB" dirty="0" smtClean="0"/>
              <a:t>11</a:t>
            </a:r>
            <a:r>
              <a:rPr lang="en-GB" baseline="30000" dirty="0" smtClean="0"/>
              <a:t>th</a:t>
            </a:r>
            <a:r>
              <a:rPr lang="en-GB" dirty="0" smtClean="0"/>
              <a:t> April – microscopy – no fungal elements seen</a:t>
            </a:r>
          </a:p>
          <a:p>
            <a:pPr marL="0" indent="0">
              <a:buNone/>
            </a:pPr>
            <a:r>
              <a:rPr lang="en-GB" dirty="0" smtClean="0"/>
              <a:t>11</a:t>
            </a:r>
            <a:r>
              <a:rPr lang="en-GB" baseline="30000" dirty="0" smtClean="0"/>
              <a:t>th</a:t>
            </a:r>
            <a:r>
              <a:rPr lang="en-GB" dirty="0" smtClean="0"/>
              <a:t> April – patient asked to submit photo pf nails – submitted</a:t>
            </a:r>
          </a:p>
          <a:p>
            <a:pPr marL="0" indent="0">
              <a:buNone/>
            </a:pPr>
            <a:r>
              <a:rPr lang="en-GB" dirty="0" smtClean="0"/>
              <a:t>25</a:t>
            </a:r>
            <a:r>
              <a:rPr lang="en-GB" baseline="30000" dirty="0" smtClean="0"/>
              <a:t>th</a:t>
            </a:r>
            <a:r>
              <a:rPr lang="en-GB" dirty="0" smtClean="0"/>
              <a:t> April – patient referred to podiatry for assistance to cut toenails</a:t>
            </a:r>
          </a:p>
          <a:p>
            <a:pPr marL="0" indent="0">
              <a:buNone/>
            </a:pPr>
            <a:r>
              <a:rPr lang="en-GB" dirty="0" smtClean="0"/>
              <a:t>25</a:t>
            </a:r>
            <a:r>
              <a:rPr lang="en-GB" baseline="30000" dirty="0" smtClean="0"/>
              <a:t>th</a:t>
            </a:r>
            <a:r>
              <a:rPr lang="en-GB" dirty="0" smtClean="0"/>
              <a:t> April – mycology culture positive</a:t>
            </a:r>
          </a:p>
          <a:p>
            <a:pPr marL="0" indent="0">
              <a:buNone/>
            </a:pPr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May – task sent to admin to request telephone </a:t>
            </a:r>
            <a:r>
              <a:rPr lang="en-GB" dirty="0" err="1" smtClean="0"/>
              <a:t>appt</a:t>
            </a:r>
            <a:r>
              <a:rPr lang="en-GB" dirty="0" smtClean="0"/>
              <a:t> to discuss toenail – booked for 19</a:t>
            </a:r>
            <a:r>
              <a:rPr lang="en-GB" baseline="30000" dirty="0" smtClean="0"/>
              <a:t>th</a:t>
            </a:r>
            <a:r>
              <a:rPr lang="en-GB" dirty="0" smtClean="0"/>
              <a:t> May</a:t>
            </a:r>
          </a:p>
          <a:p>
            <a:pPr marL="0" indent="0">
              <a:buNone/>
            </a:pPr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May – phone call to patient about another issue – toenail result noted and prescription (</a:t>
            </a:r>
            <a:r>
              <a:rPr lang="en-GB" dirty="0" err="1" smtClean="0"/>
              <a:t>amorolfine</a:t>
            </a:r>
            <a:r>
              <a:rPr lang="en-GB" dirty="0" smtClean="0"/>
              <a:t>) issued – </a:t>
            </a:r>
            <a:r>
              <a:rPr lang="en-GB" dirty="0" err="1" smtClean="0"/>
              <a:t>appt</a:t>
            </a:r>
            <a:r>
              <a:rPr lang="en-GB" dirty="0" smtClean="0"/>
              <a:t> for 19</a:t>
            </a:r>
            <a:r>
              <a:rPr lang="en-GB" baseline="30000" dirty="0" smtClean="0"/>
              <a:t>th</a:t>
            </a:r>
            <a:r>
              <a:rPr lang="en-GB" dirty="0" smtClean="0"/>
              <a:t> May cancelled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1172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to see?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30 year old man (moderate learning disability)</a:t>
            </a:r>
          </a:p>
          <a:p>
            <a:r>
              <a:rPr lang="en-GB" dirty="0" smtClean="0"/>
              <a:t>21</a:t>
            </a:r>
            <a:r>
              <a:rPr lang="en-GB" baseline="30000" dirty="0" smtClean="0"/>
              <a:t>st</a:t>
            </a:r>
            <a:r>
              <a:rPr lang="en-GB" dirty="0" smtClean="0"/>
              <a:t> April 2023 – contacted GP practice on-line – sore penis, skin slightly cracked and hurts to wee – ongoing for a month</a:t>
            </a:r>
          </a:p>
          <a:p>
            <a:r>
              <a:rPr lang="en-GB" dirty="0" smtClean="0"/>
              <a:t>22</a:t>
            </a:r>
            <a:r>
              <a:rPr lang="en-GB" baseline="30000" dirty="0" smtClean="0"/>
              <a:t>nd</a:t>
            </a:r>
            <a:r>
              <a:rPr lang="en-GB" dirty="0" smtClean="0"/>
              <a:t> April 2023 – GP triage – to invite patient for WISH (sexual health) appointment – appointment arranged via reception</a:t>
            </a:r>
          </a:p>
          <a:p>
            <a:r>
              <a:rPr lang="en-GB" dirty="0" smtClean="0"/>
              <a:t>26</a:t>
            </a:r>
            <a:r>
              <a:rPr lang="en-GB" baseline="30000" dirty="0" smtClean="0"/>
              <a:t>th</a:t>
            </a:r>
            <a:r>
              <a:rPr lang="en-GB" dirty="0" smtClean="0"/>
              <a:t> April 2023 – Patient attends WISH appt with HCA but patient declines swabs for STIs</a:t>
            </a:r>
          </a:p>
          <a:p>
            <a:r>
              <a:rPr lang="en-GB" dirty="0" smtClean="0"/>
              <a:t>26</a:t>
            </a:r>
            <a:r>
              <a:rPr lang="en-GB" baseline="30000" dirty="0" smtClean="0"/>
              <a:t>th</a:t>
            </a:r>
            <a:r>
              <a:rPr lang="en-GB" dirty="0" smtClean="0"/>
              <a:t> April 2023 – GP in adjacent room asked to see patient – no recent history of SI, possible fungal infection/dry skin on shaft of penis, daktacort prescribed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728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804</Words>
  <Application>Microsoft Office PowerPoint</Application>
  <PresentationFormat>Widescreen</PresentationFormat>
  <Paragraphs>75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Case Discussions</vt:lpstr>
      <vt:lpstr>DVT or not?</vt:lpstr>
      <vt:lpstr>DVT or not?</vt:lpstr>
      <vt:lpstr>PowerPoint Presentation</vt:lpstr>
      <vt:lpstr>PowerPoint Presentation</vt:lpstr>
      <vt:lpstr>Unwell Baby</vt:lpstr>
      <vt:lpstr>Unwell Baby</vt:lpstr>
      <vt:lpstr>Whose nail clippings are they? </vt:lpstr>
      <vt:lpstr>Who to see?  </vt:lpstr>
      <vt:lpstr>How are you feeling? </vt:lpstr>
    </vt:vector>
  </TitlesOfParts>
  <Company>North Cumbria Integrated Care NHS Foundation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Discussions</dc:title>
  <dc:creator>Westgate Robert (A82016) Carlisle Healthcare</dc:creator>
  <cp:lastModifiedBy>Westgate Robert (A82016) Carlisle Healthcare</cp:lastModifiedBy>
  <cp:revision>7</cp:revision>
  <dcterms:created xsi:type="dcterms:W3CDTF">2023-05-15T16:26:08Z</dcterms:created>
  <dcterms:modified xsi:type="dcterms:W3CDTF">2023-05-16T17:07:32Z</dcterms:modified>
</cp:coreProperties>
</file>