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4" r:id="rId4"/>
    <p:sldId id="268" r:id="rId5"/>
    <p:sldId id="270" r:id="rId6"/>
    <p:sldId id="269" r:id="rId7"/>
    <p:sldId id="271" r:id="rId8"/>
    <p:sldId id="273" r:id="rId9"/>
    <p:sldId id="272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7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0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9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3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6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6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9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E2A8-60A8-4008-A4E0-CDB0644C1448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D192-CCE9-489D-86D8-DEAC78FF4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123729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://www.gov.uk/government/publications/covid-19-managing-healthcare-staff-with-symptoms-of-a-respiratory-infection/managing-healthcare-staff-with-symptoms-of-a-respiratory-infection-or-a-positive-covid-19-test-result&amp;data=05|01|robert.westgate@nhs.net|a969a49089cb4f7d115e08db350e6b69|37c354b285b047f5b22207b48d774ee3|0|0|638162108263287778|Unknown|TWFpbGZsb3d8eyJWIjoiMC4wLjAwMDAiLCJQIjoiV2luMzIiLCJBTiI6Ik1haWwiLCJXVCI6Mn0%3D|3000|||&amp;sdata=bGHsxUa//lAsMm2zH9CjZTAweA7m4K2EYxWP5KAS/kQ%3D&amp;reserved=0" TargetMode="External"/><Relationship Id="rId2" Type="http://schemas.openxmlformats.org/officeDocument/2006/relationships/hyperlink" Target="https://gbr01.safelinks.protection.outlook.com/?url=https://www.england.nhs.uk/long-read/covid-19-testing-policy-update-changes-to-nhs-use-cases/&amp;data=05|01|robert.westgate@nhs.net|a969a49089cb4f7d115e08db350e6b69|37c354b285b047f5b22207b48d774ee3|0|0|638162108263287778|Unknown|TWFpbGZsb3d8eyJWIjoiMC4wLjAwMDAiLCJQIjoiV2luMzIiLCJBTiI6Ik1haWwiLCJXVCI6Mn0%3D|3000|||&amp;sdata=zm21tx5i%2BxNZfz9U2XxhBCsJv7k80GI15zHU2FsLuq8%3D&amp;reserved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GB" sz="1200" dirty="0" smtClean="0"/>
              <a:t>Locke Road</a:t>
            </a:r>
            <a:br>
              <a:rPr lang="en-GB" sz="1200" dirty="0" smtClean="0"/>
            </a:br>
            <a:r>
              <a:rPr lang="en-GB" sz="1200" dirty="0" smtClean="0"/>
              <a:t>Carlisle</a:t>
            </a:r>
            <a:br>
              <a:rPr lang="en-GB" sz="1200" dirty="0" smtClean="0"/>
            </a:br>
            <a:r>
              <a:rPr lang="en-GB" sz="1200" dirty="0" smtClean="0"/>
              <a:t>CA1 3UB</a:t>
            </a:r>
            <a:br>
              <a:rPr lang="en-GB" sz="1200" dirty="0" smtClean="0"/>
            </a:br>
            <a:r>
              <a:rPr lang="en-GB" sz="1200" dirty="0" smtClean="0"/>
              <a:t>01228 588121</a:t>
            </a:r>
            <a:br>
              <a:rPr lang="en-GB" sz="1200" dirty="0" smtClean="0"/>
            </a:br>
            <a:r>
              <a:rPr lang="en-GB" sz="1200" dirty="0" smtClean="0"/>
              <a:t>www.carlislehealthcare.co.uk</a:t>
            </a:r>
            <a:endParaRPr lang="en-GB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115414" cy="3694013"/>
          </a:xfrm>
        </p:spPr>
      </p:pic>
      <p:sp>
        <p:nvSpPr>
          <p:cNvPr id="3" name="TextBox 2"/>
          <p:cNvSpPr txBox="1"/>
          <p:nvPr/>
        </p:nvSpPr>
        <p:spPr>
          <a:xfrm>
            <a:off x="3131840" y="478836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WIFI PASSWORD – Welcome!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02625"/>
              </p:ext>
            </p:extLst>
          </p:nvPr>
        </p:nvGraphicFramePr>
        <p:xfrm>
          <a:off x="611560" y="3329783"/>
          <a:ext cx="8136904" cy="2907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72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2.30 – 3.15pm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3.15 – 4.00pm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4.15 – 5pm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Basic Life Support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Safeguarding Update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Wellbeing at Work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Wellbeing at Work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Basic Life Support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Safeguarding Update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Group </a:t>
                      </a:r>
                      <a:r>
                        <a:rPr lang="en-GB" sz="1200" smtClean="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Safeguarding Update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Wellbeing at Work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Basic Life Support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3080" y="1484784"/>
            <a:ext cx="8493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surname begins with the letter A-F you are in Group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surname begins with the letter G-P you are in Group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surname begins with the letter R-Z you are in Group 3</a:t>
            </a:r>
          </a:p>
        </p:txBody>
      </p:sp>
    </p:spTree>
    <p:extLst>
      <p:ext uri="{BB962C8B-B14F-4D97-AF65-F5344CB8AC3E}">
        <p14:creationId xmlns:p14="http://schemas.microsoft.com/office/powerpoint/2010/main" val="21481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https://vimeo.com/412372981</a:t>
            </a:r>
            <a:endParaRPr lang="en-GB" dirty="0" smtClean="0"/>
          </a:p>
          <a:p>
            <a:r>
              <a:rPr lang="en-GB" dirty="0" smtClean="0"/>
              <a:t>CHC456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8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Friends and Family Test  March 2023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556792"/>
            <a:ext cx="6104841" cy="3430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445224"/>
            <a:ext cx="689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r>
              <a:rPr lang="en-GB" dirty="0" err="1" smtClean="0"/>
              <a:t>ve</a:t>
            </a:r>
            <a:r>
              <a:rPr lang="en-GB" dirty="0" smtClean="0"/>
              <a:t> score 90%, -</a:t>
            </a:r>
            <a:r>
              <a:rPr lang="en-GB" dirty="0" err="1" smtClean="0"/>
              <a:t>ve</a:t>
            </a:r>
            <a:r>
              <a:rPr lang="en-GB" dirty="0" smtClean="0"/>
              <a:t> score 7%, passive score 3% - March 2023 (200 responses received from 500 surveyed patients)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 update – April 2023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2016">
            <a:off x="-407463" y="1497907"/>
            <a:ext cx="3533775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335234"/>
            <a:ext cx="5824128" cy="388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4942">
            <a:off x="5701616" y="1907767"/>
            <a:ext cx="4898367" cy="35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 update – April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On 31</a:t>
            </a:r>
            <a:r>
              <a:rPr lang="en-GB" baseline="30000" dirty="0"/>
              <a:t>st</a:t>
            </a:r>
            <a:r>
              <a:rPr lang="en-GB" dirty="0"/>
              <a:t> March 2023 NHS England published an update to the national COVID-19 testing policy and staff isolation guidance. This has been implemented from 1/4/23.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key general themes of the guidance are as follows: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sz="3800" dirty="0"/>
              <a:t>If you have symptoms of a respiratory illness you are no longer advised to test for COVID-19</a:t>
            </a:r>
          </a:p>
          <a:p>
            <a:pPr marL="0" indent="0">
              <a:buNone/>
            </a:pPr>
            <a:endParaRPr lang="en-GB" sz="3800" dirty="0"/>
          </a:p>
          <a:p>
            <a:pPr lvl="0"/>
            <a:r>
              <a:rPr lang="en-GB" sz="3800" dirty="0"/>
              <a:t>If you do not have a high temperature (defined as &gt;38’C) and are well enough to attend you should come to work</a:t>
            </a:r>
          </a:p>
          <a:p>
            <a:pPr marL="0" indent="0">
              <a:buNone/>
            </a:pPr>
            <a:endParaRPr lang="en-GB" sz="3800" dirty="0"/>
          </a:p>
          <a:p>
            <a:pPr lvl="0"/>
            <a:r>
              <a:rPr lang="en-GB" sz="3800" dirty="0"/>
              <a:t>If you are not well enough to attend work, you can return when you feel well enough to do so without the need for 2 negative COVID lateral flow tests</a:t>
            </a:r>
          </a:p>
          <a:p>
            <a:pPr marL="0" indent="0">
              <a:buNone/>
            </a:pPr>
            <a:endParaRPr lang="en-GB" sz="3800" dirty="0"/>
          </a:p>
          <a:p>
            <a:pPr lvl="0"/>
            <a:r>
              <a:rPr lang="en-GB" sz="3800" dirty="0"/>
              <a:t>If you are in the work place with mild respiratory symptoms please wear a surgical face covering whilst you have symptoms.</a:t>
            </a:r>
          </a:p>
          <a:p>
            <a:pPr marL="0" indent="0">
              <a:buNone/>
            </a:pPr>
            <a:endParaRPr lang="en-GB" sz="3800" dirty="0"/>
          </a:p>
          <a:p>
            <a:pPr lvl="0"/>
            <a:r>
              <a:rPr lang="en-GB" sz="3800" dirty="0"/>
              <a:t>Asymptomatic testing is no longer advised</a:t>
            </a:r>
            <a:r>
              <a:rPr lang="en-GB" sz="3800" dirty="0" smtClean="0"/>
              <a:t>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9196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 update – April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Further information: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2"/>
              </a:rPr>
              <a:t>NHS England » COVID-19 testing policy update – changes to NHS use </a:t>
            </a:r>
            <a:r>
              <a:rPr lang="en-GB" u="sng" dirty="0" smtClean="0">
                <a:hlinkClick r:id="rId2"/>
              </a:rPr>
              <a:t>cases</a:t>
            </a:r>
            <a:endParaRPr lang="en-GB" u="sng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Managing healthcare staff with symptoms of a respiratory infection or a positive COVID-19 test result - GOV.UK (www.gov.uk)</a:t>
            </a:r>
            <a:endParaRPr lang="en-GB" dirty="0"/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14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Access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National Requirement to Improve Access to Primary Care</a:t>
            </a:r>
          </a:p>
          <a:p>
            <a:pPr marL="0" indent="0">
              <a:buNone/>
            </a:pPr>
            <a:r>
              <a:rPr lang="en-GB" sz="3600" dirty="0"/>
              <a:t>	</a:t>
            </a:r>
            <a:endParaRPr lang="en-GB" sz="3600" dirty="0" smtClean="0"/>
          </a:p>
          <a:p>
            <a:pPr lvl="1"/>
            <a:r>
              <a:rPr lang="en-GB" sz="3200" dirty="0" smtClean="0"/>
              <a:t>IIF/QOF/GMS Contract Changes</a:t>
            </a:r>
          </a:p>
          <a:p>
            <a:pPr lvl="1"/>
            <a:r>
              <a:rPr lang="en-GB" sz="3200" dirty="0" smtClean="0"/>
              <a:t>Assessment of need at first point of contact</a:t>
            </a:r>
          </a:p>
        </p:txBody>
      </p:sp>
    </p:spTree>
    <p:extLst>
      <p:ext uri="{BB962C8B-B14F-4D97-AF65-F5344CB8AC3E}">
        <p14:creationId xmlns:p14="http://schemas.microsoft.com/office/powerpoint/2010/main" val="9386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Access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 smtClean="0"/>
              <a:t>Reduce “please phone back at 8am”</a:t>
            </a:r>
          </a:p>
          <a:p>
            <a:r>
              <a:rPr lang="en-GB" sz="3600" dirty="0" smtClean="0"/>
              <a:t>Increase offer of on-line access</a:t>
            </a:r>
          </a:p>
          <a:p>
            <a:r>
              <a:rPr lang="en-GB" sz="3600" dirty="0" smtClean="0"/>
              <a:t>Reduce “multiple patient contacts” for same problem </a:t>
            </a:r>
          </a:p>
          <a:p>
            <a:r>
              <a:rPr lang="en-GB" sz="3600" dirty="0" smtClean="0"/>
              <a:t>Improve continuity/relational care</a:t>
            </a:r>
          </a:p>
          <a:p>
            <a:r>
              <a:rPr lang="en-GB" sz="3600" dirty="0" smtClean="0"/>
              <a:t>Improve admin and clinical staff satisfaction</a:t>
            </a:r>
          </a:p>
          <a:p>
            <a:r>
              <a:rPr lang="en-GB" sz="3600" dirty="0" smtClean="0"/>
              <a:t>Improve 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7566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Workshop 1 – Basic Life Support</a:t>
            </a:r>
          </a:p>
          <a:p>
            <a:r>
              <a:rPr lang="en-GB" dirty="0" smtClean="0"/>
              <a:t>Workshop 2 – Safeguarding Update</a:t>
            </a:r>
          </a:p>
          <a:p>
            <a:r>
              <a:rPr lang="en-GB" dirty="0" smtClean="0"/>
              <a:t>Workshop 3 – Wellbeing at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7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T &amp; Complaints July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FFT &amp; Complaints July 2018</Template>
  <TotalTime>783</TotalTime>
  <Words>266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FFT &amp; Complaints July 2018</vt:lpstr>
      <vt:lpstr>Locke Road Carlisle CA1 3UB 01228 588121 www.carlislehealthcare.co.uk</vt:lpstr>
      <vt:lpstr>PowerPoint Presentation</vt:lpstr>
      <vt:lpstr>Friends and Family Test  March 2023</vt:lpstr>
      <vt:lpstr>COVID update – April 2023</vt:lpstr>
      <vt:lpstr>COVID update – April 2023</vt:lpstr>
      <vt:lpstr>COVID update – April 2023</vt:lpstr>
      <vt:lpstr>Improving Access 2023</vt:lpstr>
      <vt:lpstr>Improving Access 2023</vt:lpstr>
      <vt:lpstr>This afternoon</vt:lpstr>
      <vt:lpstr>PowerPoint Presentation</vt:lpstr>
    </vt:vector>
  </TitlesOfParts>
  <Company>UHMB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Paul’s Square Carlisle CA1 1DG 01228 588121 www.carlislehealthcare.co.uk</dc:title>
  <dc:creator>robert.westgate</dc:creator>
  <cp:lastModifiedBy>Westgate Robert (A82016) Carlisle Healthcare</cp:lastModifiedBy>
  <cp:revision>21</cp:revision>
  <dcterms:created xsi:type="dcterms:W3CDTF">2018-09-03T12:00:24Z</dcterms:created>
  <dcterms:modified xsi:type="dcterms:W3CDTF">2023-04-20T15:12:09Z</dcterms:modified>
</cp:coreProperties>
</file>